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25" d="100"/>
          <a:sy n="125" d="100"/>
        </p:scale>
        <p:origin x="996" y="-1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3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9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14.09.2017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r>
              <a:rPr lang="de-DE" sz="1600" noProof="0" smtClean="0"/>
              <a:t/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</a:t>
            </a:r>
            <a:r>
              <a:rPr lang="de-DE" noProof="0" smtClean="0"/>
              <a:t>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16733</Words>
  <Application>Microsoft Office PowerPoint</Application>
  <PresentationFormat>Bildschirmpräsentation (4:3)</PresentationFormat>
  <Paragraphs>5051</Paragraphs>
  <Slides>249</Slides>
  <Notes>92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2275</cp:revision>
  <dcterms:created xsi:type="dcterms:W3CDTF">2008-08-19T13:25:11Z</dcterms:created>
  <dcterms:modified xsi:type="dcterms:W3CDTF">2017-09-14T12:17:56Z</dcterms:modified>
</cp:coreProperties>
</file>